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87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microsoft.com/office/2016/11/relationships/changesInfo" Target="changesInfos/changesInfo1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obhan carew" userId="584442112_tp_dropbox" providerId="OAuth2" clId="{20AD4958-4C91-634A-AA09-B2861A7EBBC3}"/>
    <pc:docChg chg="custSel modSld">
      <pc:chgData name="siobhan carew" userId="584442112_tp_dropbox" providerId="OAuth2" clId="{20AD4958-4C91-634A-AA09-B2861A7EBBC3}" dt="2019-09-01T21:43:52.973" v="2" actId="21"/>
      <pc:docMkLst>
        <pc:docMk/>
      </pc:docMkLst>
      <pc:sldChg chg="delSp modSp">
        <pc:chgData name="siobhan carew" userId="584442112_tp_dropbox" providerId="OAuth2" clId="{20AD4958-4C91-634A-AA09-B2861A7EBBC3}" dt="2019-09-01T21:43:52.973" v="2" actId="21"/>
        <pc:sldMkLst>
          <pc:docMk/>
          <pc:sldMk cId="1588990252" sldId="257"/>
        </pc:sldMkLst>
        <pc:spChg chg="del mod">
          <ac:chgData name="siobhan carew" userId="584442112_tp_dropbox" providerId="OAuth2" clId="{20AD4958-4C91-634A-AA09-B2861A7EBBC3}" dt="2019-09-01T21:43:52.973" v="2" actId="21"/>
          <ac:spMkLst>
            <pc:docMk/>
            <pc:sldMk cId="1588990252" sldId="257"/>
            <ac:spMk id="6" creationId="{00000000-0000-0000-0000-000000000000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B657C-A06E-C749-8A70-987CEEC834AD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B327CB-8CD0-CE47-85A6-7EA9D269F6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498510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F25D24C-0AFF-9B4E-98B5-41074CD688A3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82775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302F-4AA0-1A4B-8BAF-C8144D5FAF8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E2A9-C769-344A-A33F-84EBEBC25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9046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302F-4AA0-1A4B-8BAF-C8144D5FAF8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E2A9-C769-344A-A33F-84EBEBC25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383056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302F-4AA0-1A4B-8BAF-C8144D5FAF8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E2A9-C769-344A-A33F-84EBEBC25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18640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302F-4AA0-1A4B-8BAF-C8144D5FAF8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E2A9-C769-344A-A33F-84EBEBC25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76189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302F-4AA0-1A4B-8BAF-C8144D5FAF8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E2A9-C769-344A-A33F-84EBEBC25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733464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302F-4AA0-1A4B-8BAF-C8144D5FAF8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E2A9-C769-344A-A33F-84EBEBC25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4563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302F-4AA0-1A4B-8BAF-C8144D5FAF8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E2A9-C769-344A-A33F-84EBEBC25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03725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302F-4AA0-1A4B-8BAF-C8144D5FAF8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E2A9-C769-344A-A33F-84EBEBC25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8170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302F-4AA0-1A4B-8BAF-C8144D5FAF8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E2A9-C769-344A-A33F-84EBEBC25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357435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302F-4AA0-1A4B-8BAF-C8144D5FAF8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E2A9-C769-344A-A33F-84EBEBC25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50498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4D5302F-4AA0-1A4B-8BAF-C8144D5FAF8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07E2A9-C769-344A-A33F-84EBEBC25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00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4D5302F-4AA0-1A4B-8BAF-C8144D5FAF83}" type="datetimeFigureOut">
              <a:rPr lang="en-US" smtClean="0"/>
              <a:t>3/16/2020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07E2A9-C769-344A-A33F-84EBEBC2569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891835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Relationship Id="rId4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187356" y="0"/>
            <a:ext cx="872244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b="1" dirty="0"/>
              <a:t>Chatty mat: GCSE Photo cards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3271" y="692696"/>
            <a:ext cx="3421172" cy="3539430"/>
          </a:xfrm>
          <a:prstGeom prst="rect">
            <a:avLst/>
          </a:prstGeom>
          <a:solidFill>
            <a:srgbClr val="9BFFDA"/>
          </a:solidFill>
          <a:ln>
            <a:noFill/>
          </a:ln>
          <a:effectLst/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GB" sz="1400" b="1" u="sng" dirty="0">
                <a:solidFill>
                  <a:schemeClr val="tx1"/>
                </a:solidFill>
              </a:rPr>
              <a:t>To start off:</a:t>
            </a:r>
          </a:p>
          <a:p>
            <a:r>
              <a:rPr lang="en-GB" sz="1400" dirty="0" err="1">
                <a:solidFill>
                  <a:schemeClr val="tx1"/>
                </a:solidFill>
              </a:rPr>
              <a:t>Im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Bild</a:t>
            </a:r>
            <a:r>
              <a:rPr lang="en-GB" sz="1400" dirty="0">
                <a:solidFill>
                  <a:schemeClr val="tx1"/>
                </a:solidFill>
              </a:rPr>
              <a:t> …		 	In the image</a:t>
            </a:r>
          </a:p>
          <a:p>
            <a:r>
              <a:rPr lang="en-GB" sz="1100" dirty="0" smtClean="0">
                <a:solidFill>
                  <a:schemeClr val="tx1"/>
                </a:solidFill>
              </a:rPr>
              <a:t>Auf </a:t>
            </a:r>
            <a:r>
              <a:rPr lang="en-GB" sz="1100" dirty="0" err="1" smtClean="0">
                <a:solidFill>
                  <a:schemeClr val="tx1"/>
                </a:solidFill>
              </a:rPr>
              <a:t>dem</a:t>
            </a:r>
            <a:r>
              <a:rPr lang="en-GB" sz="1100" dirty="0" smtClean="0">
                <a:solidFill>
                  <a:schemeClr val="tx1"/>
                </a:solidFill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</a:rPr>
              <a:t>Foto</a:t>
            </a:r>
            <a:r>
              <a:rPr lang="en-GB" sz="1100" dirty="0" smtClean="0">
                <a:solidFill>
                  <a:schemeClr val="tx1"/>
                </a:solidFill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</a:rPr>
              <a:t>gibt</a:t>
            </a:r>
            <a:r>
              <a:rPr lang="en-GB" sz="1100" dirty="0" smtClean="0">
                <a:solidFill>
                  <a:schemeClr val="tx1"/>
                </a:solidFill>
              </a:rPr>
              <a:t> </a:t>
            </a:r>
            <a:r>
              <a:rPr lang="en-GB" sz="1100" dirty="0" err="1" smtClean="0">
                <a:solidFill>
                  <a:schemeClr val="tx1"/>
                </a:solidFill>
              </a:rPr>
              <a:t>es</a:t>
            </a:r>
            <a:r>
              <a:rPr lang="en-GB" sz="1100" dirty="0" smtClean="0">
                <a:solidFill>
                  <a:schemeClr val="tx1"/>
                </a:solidFill>
              </a:rPr>
              <a:t> </a:t>
            </a:r>
            <a:r>
              <a:rPr lang="en-GB" sz="1100" dirty="0">
                <a:solidFill>
                  <a:schemeClr val="tx1"/>
                </a:solidFill>
              </a:rPr>
              <a:t>…</a:t>
            </a:r>
            <a:r>
              <a:rPr lang="en-GB" sz="1400">
                <a:solidFill>
                  <a:schemeClr val="tx1"/>
                </a:solidFill>
              </a:rPr>
              <a:t>	</a:t>
            </a:r>
            <a:r>
              <a:rPr lang="en-GB" sz="1400" smtClean="0">
                <a:solidFill>
                  <a:schemeClr val="tx1"/>
                </a:solidFill>
              </a:rPr>
              <a:t>        </a:t>
            </a:r>
            <a:r>
              <a:rPr lang="en-GB" sz="1200" smtClean="0">
                <a:solidFill>
                  <a:schemeClr val="tx1"/>
                </a:solidFill>
              </a:rPr>
              <a:t>In </a:t>
            </a:r>
            <a:r>
              <a:rPr lang="en-GB" sz="1200" dirty="0">
                <a:solidFill>
                  <a:schemeClr val="tx1"/>
                </a:solidFill>
              </a:rPr>
              <a:t>the </a:t>
            </a:r>
            <a:r>
              <a:rPr lang="en-GB" sz="1200" dirty="0" smtClean="0">
                <a:solidFill>
                  <a:schemeClr val="tx1"/>
                </a:solidFill>
              </a:rPr>
              <a:t>photo there is/are</a:t>
            </a:r>
            <a:endParaRPr lang="en-GB" sz="1200" dirty="0">
              <a:solidFill>
                <a:schemeClr val="tx1"/>
              </a:solidFill>
            </a:endParaRPr>
          </a:p>
          <a:p>
            <a:r>
              <a:rPr lang="en-GB" sz="1400" dirty="0" err="1">
                <a:solidFill>
                  <a:schemeClr val="tx1"/>
                </a:solidFill>
              </a:rPr>
              <a:t>Es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gibt</a:t>
            </a:r>
            <a:r>
              <a:rPr lang="en-GB" sz="1400" dirty="0">
                <a:solidFill>
                  <a:schemeClr val="tx1"/>
                </a:solidFill>
              </a:rPr>
              <a:t> … 			There is/ are</a:t>
            </a:r>
          </a:p>
          <a:p>
            <a:r>
              <a:rPr lang="en-GB" sz="1400" dirty="0" err="1">
                <a:solidFill>
                  <a:schemeClr val="tx1"/>
                </a:solidFill>
              </a:rPr>
              <a:t>Ich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sehe</a:t>
            </a:r>
            <a:r>
              <a:rPr lang="en-GB" sz="1400" dirty="0">
                <a:solidFill>
                  <a:schemeClr val="tx1"/>
                </a:solidFill>
              </a:rPr>
              <a:t> … 			I  see</a:t>
            </a:r>
          </a:p>
          <a:p>
            <a:r>
              <a:rPr lang="en-GB" sz="1400" dirty="0">
                <a:solidFill>
                  <a:schemeClr val="tx1"/>
                </a:solidFill>
              </a:rPr>
              <a:t>Man </a:t>
            </a:r>
            <a:r>
              <a:rPr lang="en-GB" sz="1400" dirty="0" err="1">
                <a:solidFill>
                  <a:schemeClr val="tx1"/>
                </a:solidFill>
              </a:rPr>
              <a:t>kann</a:t>
            </a:r>
            <a:r>
              <a:rPr lang="en-GB" sz="1400" dirty="0">
                <a:solidFill>
                  <a:schemeClr val="tx1"/>
                </a:solidFill>
              </a:rPr>
              <a:t> … </a:t>
            </a:r>
            <a:r>
              <a:rPr lang="en-GB" sz="1400" dirty="0" err="1">
                <a:solidFill>
                  <a:schemeClr val="tx1"/>
                </a:solidFill>
              </a:rPr>
              <a:t>sehen</a:t>
            </a:r>
            <a:r>
              <a:rPr lang="en-GB" sz="1400" dirty="0">
                <a:solidFill>
                  <a:schemeClr val="tx1"/>
                </a:solidFill>
              </a:rPr>
              <a:t>		You can see</a:t>
            </a:r>
          </a:p>
          <a:p>
            <a:r>
              <a:rPr lang="en-GB" sz="1400" dirty="0">
                <a:solidFill>
                  <a:schemeClr val="tx1"/>
                </a:solidFill>
              </a:rPr>
              <a:t>Das </a:t>
            </a:r>
            <a:r>
              <a:rPr lang="en-GB" sz="1400" dirty="0" err="1">
                <a:solidFill>
                  <a:schemeClr val="tx1"/>
                </a:solidFill>
              </a:rPr>
              <a:t>Foto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zeigt</a:t>
            </a:r>
            <a:r>
              <a:rPr lang="en-GB" sz="1400" dirty="0">
                <a:solidFill>
                  <a:schemeClr val="tx1"/>
                </a:solidFill>
              </a:rPr>
              <a:t> …		The photo shows…</a:t>
            </a:r>
          </a:p>
          <a:p>
            <a:endParaRPr lang="en-GB" sz="1400" dirty="0">
              <a:solidFill>
                <a:schemeClr val="tx1"/>
              </a:solidFill>
            </a:endParaRPr>
          </a:p>
          <a:p>
            <a:endParaRPr lang="en-GB" sz="1400" dirty="0">
              <a:solidFill>
                <a:schemeClr val="tx1"/>
              </a:solidFill>
            </a:endParaRPr>
          </a:p>
          <a:p>
            <a:pPr algn="ctr"/>
            <a:r>
              <a:rPr lang="en-GB" sz="1400" b="1" u="sng" dirty="0">
                <a:solidFill>
                  <a:schemeClr val="tx1"/>
                </a:solidFill>
              </a:rPr>
              <a:t>Be specific!</a:t>
            </a:r>
          </a:p>
          <a:p>
            <a:r>
              <a:rPr lang="en-GB" sz="1400" dirty="0" err="1">
                <a:solidFill>
                  <a:schemeClr val="tx1"/>
                </a:solidFill>
              </a:rPr>
              <a:t>Im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Vordergrund</a:t>
            </a:r>
            <a:r>
              <a:rPr lang="en-GB" sz="1400" dirty="0">
                <a:solidFill>
                  <a:schemeClr val="tx1"/>
                </a:solidFill>
              </a:rPr>
              <a:t> …		In the foreground</a:t>
            </a:r>
          </a:p>
          <a:p>
            <a:r>
              <a:rPr lang="en-GB" sz="1400" dirty="0" err="1">
                <a:solidFill>
                  <a:schemeClr val="tx1"/>
                </a:solidFill>
              </a:rPr>
              <a:t>Im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Hintergrund</a:t>
            </a:r>
            <a:r>
              <a:rPr lang="en-GB" sz="1400" dirty="0">
                <a:solidFill>
                  <a:schemeClr val="tx1"/>
                </a:solidFill>
              </a:rPr>
              <a:t> …	  	In the background</a:t>
            </a:r>
          </a:p>
          <a:p>
            <a:r>
              <a:rPr lang="en-GB" sz="1400" dirty="0">
                <a:solidFill>
                  <a:schemeClr val="tx1"/>
                </a:solidFill>
              </a:rPr>
              <a:t>Auf der </a:t>
            </a:r>
            <a:r>
              <a:rPr lang="en-GB" sz="1400" dirty="0" err="1">
                <a:solidFill>
                  <a:schemeClr val="tx1"/>
                </a:solidFill>
              </a:rPr>
              <a:t>linken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Seite</a:t>
            </a:r>
            <a:r>
              <a:rPr lang="en-GB" sz="1400" dirty="0">
                <a:solidFill>
                  <a:schemeClr val="tx1"/>
                </a:solidFill>
              </a:rPr>
              <a:t> …	 to the left </a:t>
            </a:r>
          </a:p>
          <a:p>
            <a:r>
              <a:rPr lang="en-GB" sz="1400" dirty="0">
                <a:solidFill>
                  <a:schemeClr val="tx1"/>
                </a:solidFill>
              </a:rPr>
              <a:t>Auf der </a:t>
            </a:r>
            <a:r>
              <a:rPr lang="en-GB" sz="1400" dirty="0" err="1">
                <a:solidFill>
                  <a:schemeClr val="tx1"/>
                </a:solidFill>
              </a:rPr>
              <a:t>rechten</a:t>
            </a:r>
            <a:r>
              <a:rPr lang="en-GB" sz="1400" dirty="0">
                <a:solidFill>
                  <a:schemeClr val="tx1"/>
                </a:solidFill>
              </a:rPr>
              <a:t> </a:t>
            </a:r>
            <a:r>
              <a:rPr lang="en-GB" sz="1400" dirty="0" err="1">
                <a:solidFill>
                  <a:schemeClr val="tx1"/>
                </a:solidFill>
              </a:rPr>
              <a:t>Seite</a:t>
            </a:r>
            <a:r>
              <a:rPr lang="en-GB" sz="1400" dirty="0">
                <a:solidFill>
                  <a:schemeClr val="tx1"/>
                </a:solidFill>
              </a:rPr>
              <a:t> …	to the right </a:t>
            </a:r>
          </a:p>
          <a:p>
            <a:r>
              <a:rPr lang="en-GB" sz="1400" dirty="0">
                <a:solidFill>
                  <a:schemeClr val="tx1"/>
                </a:solidFill>
              </a:rPr>
              <a:t>in der </a:t>
            </a:r>
            <a:r>
              <a:rPr lang="en-GB" sz="1400" dirty="0" err="1">
                <a:solidFill>
                  <a:schemeClr val="tx1"/>
                </a:solidFill>
              </a:rPr>
              <a:t>Nähe</a:t>
            </a:r>
            <a:r>
              <a:rPr lang="en-GB" sz="1400" dirty="0">
                <a:solidFill>
                  <a:schemeClr val="tx1"/>
                </a:solidFill>
              </a:rPr>
              <a:t> von..		close to</a:t>
            </a:r>
          </a:p>
          <a:p>
            <a:r>
              <a:rPr lang="en-GB" sz="1400" dirty="0" err="1">
                <a:solidFill>
                  <a:schemeClr val="tx1"/>
                </a:solidFill>
              </a:rPr>
              <a:t>vor</a:t>
            </a:r>
            <a:r>
              <a:rPr lang="en-GB" sz="1400" dirty="0">
                <a:solidFill>
                  <a:schemeClr val="tx1"/>
                </a:solidFill>
              </a:rPr>
              <a:t> ..				In front of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271" y="4355236"/>
            <a:ext cx="3421172" cy="1384995"/>
          </a:xfrm>
          <a:prstGeom prst="rect">
            <a:avLst/>
          </a:prstGeom>
          <a:solidFill>
            <a:srgbClr val="FFEC95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/>
              <a:t>Weather</a:t>
            </a:r>
          </a:p>
          <a:p>
            <a:r>
              <a:rPr lang="en-US" sz="1400" dirty="0" err="1"/>
              <a:t>Es</a:t>
            </a:r>
            <a:r>
              <a:rPr lang="en-US" sz="1400" dirty="0"/>
              <a:t> </a:t>
            </a:r>
            <a:r>
              <a:rPr lang="en-US" sz="1400" dirty="0" err="1"/>
              <a:t>ist</a:t>
            </a:r>
            <a:r>
              <a:rPr lang="en-US" sz="1400" dirty="0"/>
              <a:t> </a:t>
            </a:r>
            <a:r>
              <a:rPr lang="en-US" sz="1400" dirty="0" err="1"/>
              <a:t>sonnig</a:t>
            </a:r>
            <a:r>
              <a:rPr lang="en-US" sz="1400" dirty="0"/>
              <a:t>			it’s sunny</a:t>
            </a:r>
          </a:p>
          <a:p>
            <a:r>
              <a:rPr lang="en-US" sz="1400" dirty="0" err="1"/>
              <a:t>Es</a:t>
            </a:r>
            <a:r>
              <a:rPr lang="en-US" sz="1400" dirty="0"/>
              <a:t> </a:t>
            </a:r>
            <a:r>
              <a:rPr lang="en-US" sz="1400" dirty="0" err="1"/>
              <a:t>ist</a:t>
            </a:r>
            <a:r>
              <a:rPr lang="en-US" sz="1400" dirty="0"/>
              <a:t> </a:t>
            </a:r>
            <a:r>
              <a:rPr lang="en-US" sz="1400" dirty="0" err="1"/>
              <a:t>schön</a:t>
            </a:r>
            <a:r>
              <a:rPr lang="en-US" sz="1400" dirty="0"/>
              <a:t>			it’s nice weather</a:t>
            </a:r>
          </a:p>
          <a:p>
            <a:r>
              <a:rPr lang="en-US" sz="1400" dirty="0" err="1"/>
              <a:t>Es</a:t>
            </a:r>
            <a:r>
              <a:rPr lang="en-US" sz="1400" dirty="0"/>
              <a:t> </a:t>
            </a:r>
            <a:r>
              <a:rPr lang="en-US" sz="1400" dirty="0" err="1"/>
              <a:t>ist</a:t>
            </a:r>
            <a:r>
              <a:rPr lang="en-US" sz="1400" dirty="0"/>
              <a:t> </a:t>
            </a:r>
            <a:r>
              <a:rPr lang="en-US" sz="1400" dirty="0" err="1"/>
              <a:t>schlecht</a:t>
            </a:r>
            <a:r>
              <a:rPr lang="en-US" sz="1400" dirty="0"/>
              <a:t>		It’s bad weather</a:t>
            </a:r>
          </a:p>
          <a:p>
            <a:r>
              <a:rPr lang="en-US" sz="1400" dirty="0" err="1"/>
              <a:t>Es</a:t>
            </a:r>
            <a:r>
              <a:rPr lang="en-US" sz="1400" dirty="0"/>
              <a:t> </a:t>
            </a:r>
            <a:r>
              <a:rPr lang="en-US" sz="1400" dirty="0" err="1"/>
              <a:t>ist</a:t>
            </a:r>
            <a:r>
              <a:rPr lang="en-US" sz="1400" dirty="0"/>
              <a:t> </a:t>
            </a:r>
            <a:r>
              <a:rPr lang="en-US" sz="1400" dirty="0" err="1"/>
              <a:t>windig</a:t>
            </a:r>
            <a:r>
              <a:rPr lang="en-US" sz="1400" dirty="0"/>
              <a:t>			it’s windy</a:t>
            </a:r>
          </a:p>
          <a:p>
            <a:r>
              <a:rPr lang="en-US" sz="1400" dirty="0" err="1"/>
              <a:t>Es</a:t>
            </a:r>
            <a:r>
              <a:rPr lang="en-US" sz="1400" dirty="0"/>
              <a:t> </a:t>
            </a:r>
            <a:r>
              <a:rPr lang="en-US" sz="1400" dirty="0" err="1"/>
              <a:t>regnet</a:t>
            </a:r>
            <a:r>
              <a:rPr lang="en-US" sz="1400" dirty="0"/>
              <a:t>			it’s raining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622214" y="2455776"/>
            <a:ext cx="3705480" cy="1600438"/>
          </a:xfrm>
          <a:prstGeom prst="rect">
            <a:avLst/>
          </a:prstGeom>
          <a:solidFill>
            <a:srgbClr val="A7FCA2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/>
              <a:t>Describing people</a:t>
            </a:r>
          </a:p>
          <a:p>
            <a:r>
              <a:rPr lang="en-US" sz="1400" dirty="0" err="1"/>
              <a:t>Er</a:t>
            </a:r>
            <a:r>
              <a:rPr lang="en-US" sz="1400" dirty="0"/>
              <a:t> / </a:t>
            </a:r>
            <a:r>
              <a:rPr lang="en-US" sz="1400" dirty="0" err="1"/>
              <a:t>sie</a:t>
            </a:r>
            <a:r>
              <a:rPr lang="en-US" sz="1400" dirty="0"/>
              <a:t> </a:t>
            </a:r>
            <a:r>
              <a:rPr lang="en-US" sz="1400" dirty="0" err="1"/>
              <a:t>scheint</a:t>
            </a:r>
            <a:r>
              <a:rPr lang="en-US" sz="1400" dirty="0"/>
              <a:t> …		he/she seems…</a:t>
            </a:r>
          </a:p>
          <a:p>
            <a:r>
              <a:rPr lang="en-US" sz="1400" dirty="0" err="1"/>
              <a:t>Sie</a:t>
            </a:r>
            <a:r>
              <a:rPr lang="en-US" sz="1400" dirty="0"/>
              <a:t> </a:t>
            </a:r>
            <a:r>
              <a:rPr lang="en-US" sz="1400" dirty="0" err="1"/>
              <a:t>scheinen</a:t>
            </a:r>
            <a:r>
              <a:rPr lang="en-US" sz="1400" dirty="0"/>
              <a:t> …		they seem..</a:t>
            </a:r>
          </a:p>
          <a:p>
            <a:r>
              <a:rPr lang="en-US" sz="1400" dirty="0" err="1"/>
              <a:t>froh</a:t>
            </a:r>
            <a:r>
              <a:rPr lang="en-US" sz="1400" dirty="0"/>
              <a:t> / </a:t>
            </a:r>
            <a:r>
              <a:rPr lang="en-US" sz="1400" dirty="0" err="1"/>
              <a:t>glücklich</a:t>
            </a:r>
            <a:r>
              <a:rPr lang="en-US" sz="1400" dirty="0"/>
              <a:t>		happy</a:t>
            </a:r>
          </a:p>
          <a:p>
            <a:r>
              <a:rPr lang="en-US" sz="1400" dirty="0" err="1"/>
              <a:t>traurig</a:t>
            </a:r>
            <a:r>
              <a:rPr lang="en-US" sz="1400" dirty="0"/>
              <a:t>			sad</a:t>
            </a:r>
          </a:p>
          <a:p>
            <a:r>
              <a:rPr lang="en-US" sz="1400" dirty="0" err="1"/>
              <a:t>müde</a:t>
            </a:r>
            <a:r>
              <a:rPr lang="en-US" sz="1400" dirty="0"/>
              <a:t>				tired</a:t>
            </a:r>
          </a:p>
          <a:p>
            <a:r>
              <a:rPr lang="en-US" sz="1400" dirty="0" err="1"/>
              <a:t>zornig</a:t>
            </a:r>
            <a:r>
              <a:rPr lang="en-US" sz="1400" dirty="0"/>
              <a:t> / </a:t>
            </a:r>
            <a:r>
              <a:rPr lang="en-US" sz="1400" dirty="0" err="1"/>
              <a:t>böse</a:t>
            </a:r>
            <a:r>
              <a:rPr lang="en-US" sz="1400" dirty="0"/>
              <a:t>		angry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622213" y="4139793"/>
            <a:ext cx="3705481" cy="1600438"/>
          </a:xfrm>
          <a:prstGeom prst="rect">
            <a:avLst/>
          </a:prstGeom>
          <a:solidFill>
            <a:srgbClr val="FB9BAF"/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/>
              <a:t>What are they doing?</a:t>
            </a:r>
          </a:p>
          <a:p>
            <a:r>
              <a:rPr lang="en-US" sz="1400" dirty="0" err="1"/>
              <a:t>Er</a:t>
            </a:r>
            <a:r>
              <a:rPr lang="en-US" sz="1400" dirty="0"/>
              <a:t> / </a:t>
            </a:r>
            <a:r>
              <a:rPr lang="en-US" sz="1400" dirty="0" err="1"/>
              <a:t>sie</a:t>
            </a:r>
            <a:r>
              <a:rPr lang="en-US" sz="1400" dirty="0"/>
              <a:t> ….	He/she …  	(stem of verb &amp; t)</a:t>
            </a:r>
          </a:p>
          <a:p>
            <a:r>
              <a:rPr lang="en-US" sz="1400" dirty="0" err="1"/>
              <a:t>Sie</a:t>
            </a:r>
            <a:r>
              <a:rPr lang="en-US" sz="1400" dirty="0"/>
              <a:t> ….		They …  	(infinitive spelling)</a:t>
            </a:r>
          </a:p>
          <a:p>
            <a:endParaRPr lang="en-US" sz="1400" b="1" u="sng" dirty="0"/>
          </a:p>
          <a:p>
            <a:r>
              <a:rPr lang="en-US" sz="1400" dirty="0" err="1"/>
              <a:t>reden</a:t>
            </a:r>
            <a:r>
              <a:rPr lang="en-US" sz="1400" dirty="0"/>
              <a:t> (talk), </a:t>
            </a:r>
            <a:r>
              <a:rPr lang="en-US" sz="1400" dirty="0" err="1"/>
              <a:t>lächeln</a:t>
            </a:r>
            <a:r>
              <a:rPr lang="en-US" sz="1400" dirty="0"/>
              <a:t> (smile), </a:t>
            </a:r>
            <a:r>
              <a:rPr lang="en-US" sz="1400" dirty="0" err="1"/>
              <a:t>lachen</a:t>
            </a:r>
            <a:r>
              <a:rPr lang="en-US" sz="1400" dirty="0"/>
              <a:t> (laugh), </a:t>
            </a:r>
            <a:r>
              <a:rPr lang="en-US" sz="1400" dirty="0" err="1"/>
              <a:t>sich</a:t>
            </a:r>
            <a:r>
              <a:rPr lang="en-US" sz="1400" dirty="0"/>
              <a:t> </a:t>
            </a:r>
            <a:r>
              <a:rPr lang="en-US" sz="1400" dirty="0" err="1"/>
              <a:t>streiten</a:t>
            </a:r>
            <a:r>
              <a:rPr lang="en-US" sz="1400" dirty="0"/>
              <a:t> (argue),  </a:t>
            </a:r>
            <a:r>
              <a:rPr lang="en-US" sz="1400" dirty="0" err="1"/>
              <a:t>wandern</a:t>
            </a:r>
            <a:r>
              <a:rPr lang="en-US" sz="1400" dirty="0"/>
              <a:t> (walk), </a:t>
            </a:r>
            <a:r>
              <a:rPr lang="en-US" sz="1400" dirty="0" err="1"/>
              <a:t>arbeiten</a:t>
            </a:r>
            <a:r>
              <a:rPr lang="en-US" sz="1400" dirty="0"/>
              <a:t> (work), </a:t>
            </a:r>
            <a:r>
              <a:rPr lang="en-US" sz="1400" dirty="0" err="1"/>
              <a:t>spielen</a:t>
            </a:r>
            <a:r>
              <a:rPr lang="en-US" sz="1400" dirty="0"/>
              <a:t> (play), </a:t>
            </a:r>
            <a:r>
              <a:rPr lang="en-US" sz="1400" dirty="0" err="1"/>
              <a:t>machen</a:t>
            </a:r>
            <a:r>
              <a:rPr lang="en-US" sz="1400" dirty="0"/>
              <a:t> (make/do)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7457801" y="692696"/>
            <a:ext cx="1540475" cy="5355312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b="1" u="sng" dirty="0"/>
              <a:t>Opinion phrases</a:t>
            </a:r>
          </a:p>
          <a:p>
            <a:endParaRPr lang="en-US" sz="800" b="1" u="sng" dirty="0"/>
          </a:p>
          <a:p>
            <a:r>
              <a:rPr lang="en-US" sz="1400" dirty="0" err="1"/>
              <a:t>Ich</a:t>
            </a:r>
            <a:r>
              <a:rPr lang="en-US" sz="1400" dirty="0"/>
              <a:t> </a:t>
            </a:r>
            <a:r>
              <a:rPr lang="en-US" sz="1400" dirty="0" err="1"/>
              <a:t>glaube</a:t>
            </a:r>
            <a:r>
              <a:rPr lang="en-US" sz="1400" dirty="0"/>
              <a:t>, </a:t>
            </a:r>
            <a:r>
              <a:rPr lang="en-US" sz="1400" dirty="0" err="1"/>
              <a:t>dass</a:t>
            </a:r>
            <a:r>
              <a:rPr lang="en-US" sz="1400" dirty="0"/>
              <a:t> …</a:t>
            </a:r>
          </a:p>
          <a:p>
            <a:r>
              <a:rPr lang="en-US" sz="1400" dirty="0"/>
              <a:t>I think that</a:t>
            </a:r>
          </a:p>
          <a:p>
            <a:endParaRPr lang="en-US" sz="800" dirty="0"/>
          </a:p>
          <a:p>
            <a:r>
              <a:rPr lang="en-US" sz="1400" dirty="0" err="1"/>
              <a:t>Ich</a:t>
            </a:r>
            <a:r>
              <a:rPr lang="en-US" sz="1400" dirty="0"/>
              <a:t> </a:t>
            </a:r>
            <a:r>
              <a:rPr lang="en-US" sz="1400" dirty="0" err="1"/>
              <a:t>denke</a:t>
            </a:r>
            <a:r>
              <a:rPr lang="en-US" sz="1400" dirty="0"/>
              <a:t>, </a:t>
            </a:r>
            <a:r>
              <a:rPr lang="en-US" sz="1400" dirty="0" err="1"/>
              <a:t>dass</a:t>
            </a:r>
            <a:r>
              <a:rPr lang="en-US" sz="1400" dirty="0"/>
              <a:t> …</a:t>
            </a:r>
          </a:p>
          <a:p>
            <a:r>
              <a:rPr lang="en-US" sz="1400" dirty="0"/>
              <a:t>I think that…</a:t>
            </a:r>
          </a:p>
          <a:p>
            <a:endParaRPr lang="en-US" sz="800" dirty="0"/>
          </a:p>
          <a:p>
            <a:r>
              <a:rPr lang="en-US" sz="1400" dirty="0" err="1"/>
              <a:t>Ich</a:t>
            </a:r>
            <a:r>
              <a:rPr lang="en-US" sz="1400" dirty="0"/>
              <a:t> </a:t>
            </a:r>
            <a:r>
              <a:rPr lang="en-US" sz="1400" dirty="0" err="1"/>
              <a:t>stelle</a:t>
            </a:r>
            <a:r>
              <a:rPr lang="en-US" sz="1400" dirty="0"/>
              <a:t> </a:t>
            </a:r>
            <a:r>
              <a:rPr lang="en-US" sz="1400" dirty="0" err="1"/>
              <a:t>mir</a:t>
            </a:r>
            <a:r>
              <a:rPr lang="en-US" sz="1400" dirty="0"/>
              <a:t> </a:t>
            </a:r>
            <a:r>
              <a:rPr lang="en-US" sz="1400" dirty="0" err="1"/>
              <a:t>vor</a:t>
            </a:r>
            <a:r>
              <a:rPr lang="en-US" sz="1400" dirty="0"/>
              <a:t>, </a:t>
            </a:r>
            <a:r>
              <a:rPr lang="en-US" sz="1400" dirty="0" err="1"/>
              <a:t>dass</a:t>
            </a:r>
            <a:r>
              <a:rPr lang="en-US" sz="1400" dirty="0"/>
              <a:t>…</a:t>
            </a:r>
          </a:p>
          <a:p>
            <a:r>
              <a:rPr lang="en-US" sz="1400" dirty="0"/>
              <a:t>I imagine that…</a:t>
            </a:r>
          </a:p>
          <a:p>
            <a:endParaRPr lang="en-US" sz="800" dirty="0"/>
          </a:p>
          <a:p>
            <a:r>
              <a:rPr lang="en-US" sz="1400" dirty="0" err="1"/>
              <a:t>Ich</a:t>
            </a:r>
            <a:r>
              <a:rPr lang="en-US" sz="1400" dirty="0"/>
              <a:t> </a:t>
            </a:r>
            <a:r>
              <a:rPr lang="en-US" sz="1400" dirty="0" err="1"/>
              <a:t>nehme</a:t>
            </a:r>
            <a:r>
              <a:rPr lang="en-US" sz="1400" dirty="0"/>
              <a:t> an, </a:t>
            </a:r>
            <a:r>
              <a:rPr lang="en-US" sz="1400" dirty="0" err="1"/>
              <a:t>dass</a:t>
            </a:r>
            <a:r>
              <a:rPr lang="en-US" sz="1400" dirty="0"/>
              <a:t> …</a:t>
            </a:r>
          </a:p>
          <a:p>
            <a:r>
              <a:rPr lang="en-US" sz="1400" dirty="0"/>
              <a:t>I suppose that…</a:t>
            </a:r>
          </a:p>
          <a:p>
            <a:endParaRPr lang="en-US" sz="800" dirty="0"/>
          </a:p>
          <a:p>
            <a:r>
              <a:rPr lang="en-US" sz="1400" dirty="0" err="1"/>
              <a:t>Ich</a:t>
            </a:r>
            <a:r>
              <a:rPr lang="en-US" sz="1400" dirty="0"/>
              <a:t> </a:t>
            </a:r>
            <a:r>
              <a:rPr lang="en-US" sz="1400" dirty="0" err="1"/>
              <a:t>würde</a:t>
            </a:r>
            <a:r>
              <a:rPr lang="en-US" sz="1400" dirty="0"/>
              <a:t> </a:t>
            </a:r>
            <a:r>
              <a:rPr lang="en-US" sz="1400" dirty="0" err="1"/>
              <a:t>sagen</a:t>
            </a:r>
            <a:r>
              <a:rPr lang="en-US" sz="1400" dirty="0"/>
              <a:t>, </a:t>
            </a:r>
            <a:r>
              <a:rPr lang="en-US" sz="1400" dirty="0" err="1"/>
              <a:t>dass</a:t>
            </a:r>
            <a:r>
              <a:rPr lang="en-US" sz="1400" dirty="0"/>
              <a:t> …</a:t>
            </a:r>
          </a:p>
          <a:p>
            <a:r>
              <a:rPr lang="en-US" sz="1400" dirty="0"/>
              <a:t>I would say that</a:t>
            </a:r>
          </a:p>
          <a:p>
            <a:endParaRPr lang="en-US" sz="800" dirty="0"/>
          </a:p>
          <a:p>
            <a:r>
              <a:rPr lang="en-US" sz="1400" dirty="0"/>
              <a:t>Mir </a:t>
            </a:r>
            <a:r>
              <a:rPr lang="en-US" sz="1400" dirty="0" err="1"/>
              <a:t>scheint</a:t>
            </a:r>
            <a:r>
              <a:rPr lang="en-US" sz="1400" dirty="0"/>
              <a:t>, </a:t>
            </a:r>
            <a:r>
              <a:rPr lang="en-US" sz="1400" dirty="0" err="1"/>
              <a:t>dass</a:t>
            </a:r>
            <a:r>
              <a:rPr lang="en-US" sz="1400" dirty="0"/>
              <a:t> ..</a:t>
            </a:r>
          </a:p>
          <a:p>
            <a:r>
              <a:rPr lang="en-US" sz="1400" dirty="0"/>
              <a:t>It seems to me that..</a:t>
            </a:r>
          </a:p>
          <a:p>
            <a:endParaRPr lang="en-US" sz="800" dirty="0"/>
          </a:p>
          <a:p>
            <a:r>
              <a:rPr lang="en-US" sz="1400" dirty="0" err="1"/>
              <a:t>Es</a:t>
            </a:r>
            <a:r>
              <a:rPr lang="en-US" sz="1400" dirty="0"/>
              <a:t> </a:t>
            </a:r>
            <a:r>
              <a:rPr lang="en-US" sz="1400" dirty="0" err="1"/>
              <a:t>erinnert</a:t>
            </a:r>
            <a:r>
              <a:rPr lang="en-US" sz="1400" dirty="0"/>
              <a:t> </a:t>
            </a:r>
            <a:r>
              <a:rPr lang="en-US" sz="1400" dirty="0" err="1"/>
              <a:t>mich</a:t>
            </a:r>
            <a:r>
              <a:rPr lang="en-US" sz="1400" dirty="0"/>
              <a:t> an …</a:t>
            </a:r>
          </a:p>
          <a:p>
            <a:r>
              <a:rPr lang="en-US" sz="1400" dirty="0"/>
              <a:t>It reminds me of…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83271" y="5931851"/>
            <a:ext cx="8956644" cy="738664"/>
          </a:xfrm>
          <a:prstGeom prst="rect">
            <a:avLst/>
          </a:prstGeom>
          <a:solidFill>
            <a:srgbClr val="D39FF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1400" b="1" u="sng" dirty="0"/>
              <a:t>Do you like it?</a:t>
            </a:r>
          </a:p>
          <a:p>
            <a:r>
              <a:rPr lang="en-US" sz="1400" dirty="0" err="1"/>
              <a:t>Ich</a:t>
            </a:r>
            <a:r>
              <a:rPr lang="en-US" sz="1400" dirty="0"/>
              <a:t> mag / </a:t>
            </a:r>
            <a:r>
              <a:rPr lang="en-US" sz="1400" dirty="0" err="1"/>
              <a:t>Ich</a:t>
            </a:r>
            <a:r>
              <a:rPr lang="en-US" sz="1400" dirty="0"/>
              <a:t> </a:t>
            </a:r>
            <a:r>
              <a:rPr lang="en-US" sz="1400" dirty="0" err="1"/>
              <a:t>liebe</a:t>
            </a:r>
            <a:r>
              <a:rPr lang="en-US" sz="1400" dirty="0"/>
              <a:t> das </a:t>
            </a:r>
            <a:r>
              <a:rPr lang="en-US" sz="1400" dirty="0" err="1"/>
              <a:t>Foto</a:t>
            </a:r>
            <a:r>
              <a:rPr lang="en-US" sz="1400" dirty="0"/>
              <a:t>			</a:t>
            </a:r>
            <a:r>
              <a:rPr lang="en-US" sz="1400" dirty="0" err="1"/>
              <a:t>denn</a:t>
            </a:r>
            <a:r>
              <a:rPr lang="en-US" sz="1400" dirty="0"/>
              <a:t>			</a:t>
            </a:r>
            <a:r>
              <a:rPr lang="en-US" sz="1400" dirty="0" err="1"/>
              <a:t>es</a:t>
            </a:r>
            <a:r>
              <a:rPr lang="en-US" sz="1400" dirty="0"/>
              <a:t> </a:t>
            </a:r>
            <a:r>
              <a:rPr lang="en-US" sz="1400" dirty="0" err="1"/>
              <a:t>ist</a:t>
            </a:r>
            <a:r>
              <a:rPr lang="en-US" sz="1400" dirty="0"/>
              <a:t> .. (it is…)		e.g. </a:t>
            </a:r>
            <a:r>
              <a:rPr lang="en-US" sz="1400" dirty="0" err="1"/>
              <a:t>schön</a:t>
            </a:r>
            <a:r>
              <a:rPr lang="en-US" sz="1400" dirty="0"/>
              <a:t> (beautiful)	</a:t>
            </a:r>
          </a:p>
          <a:p>
            <a:r>
              <a:rPr lang="en-US" sz="1400" dirty="0" err="1"/>
              <a:t>Ich</a:t>
            </a:r>
            <a:r>
              <a:rPr lang="en-US" sz="1400" dirty="0"/>
              <a:t> mag … </a:t>
            </a:r>
            <a:r>
              <a:rPr lang="en-US" sz="1400" dirty="0" err="1"/>
              <a:t>nicht</a:t>
            </a:r>
            <a:r>
              <a:rPr lang="en-US" sz="1400" dirty="0"/>
              <a:t> / </a:t>
            </a:r>
            <a:r>
              <a:rPr lang="en-US" sz="1400" dirty="0" err="1"/>
              <a:t>Ich</a:t>
            </a:r>
            <a:r>
              <a:rPr lang="en-US" sz="1400" dirty="0"/>
              <a:t> </a:t>
            </a:r>
            <a:r>
              <a:rPr lang="en-US" sz="1400" dirty="0" err="1"/>
              <a:t>hasse</a:t>
            </a:r>
            <a:r>
              <a:rPr lang="en-US" sz="1400" dirty="0"/>
              <a:t> das </a:t>
            </a:r>
            <a:r>
              <a:rPr lang="en-US" sz="1400" dirty="0" err="1"/>
              <a:t>Foto</a:t>
            </a:r>
            <a:r>
              <a:rPr lang="en-US" sz="1400" dirty="0"/>
              <a:t>		</a:t>
            </a:r>
            <a:r>
              <a:rPr lang="en-US" sz="1400" dirty="0" err="1"/>
              <a:t>weil</a:t>
            </a:r>
            <a:r>
              <a:rPr lang="en-US" sz="1400" dirty="0"/>
              <a:t>			</a:t>
            </a:r>
            <a:r>
              <a:rPr lang="en-US" sz="1400" dirty="0" err="1"/>
              <a:t>es</a:t>
            </a:r>
            <a:r>
              <a:rPr lang="en-US" sz="1400" dirty="0"/>
              <a:t> </a:t>
            </a:r>
            <a:r>
              <a:rPr lang="en-US" sz="1400" dirty="0" err="1"/>
              <a:t>voll</a:t>
            </a:r>
            <a:r>
              <a:rPr lang="en-US" sz="1400" dirty="0"/>
              <a:t> von …  </a:t>
            </a:r>
            <a:r>
              <a:rPr lang="en-US" sz="1400" dirty="0" err="1"/>
              <a:t>ist</a:t>
            </a:r>
            <a:r>
              <a:rPr lang="en-US" sz="1400" dirty="0"/>
              <a:t> (it is full of)	e.g. </a:t>
            </a:r>
            <a:r>
              <a:rPr lang="en-US" sz="1400" dirty="0" err="1"/>
              <a:t>Farbe</a:t>
            </a:r>
            <a:r>
              <a:rPr lang="en-US" sz="1400" dirty="0"/>
              <a:t> (</a:t>
            </a:r>
            <a:r>
              <a:rPr lang="en-US" sz="1400" dirty="0" err="1"/>
              <a:t>colour</a:t>
            </a:r>
            <a:r>
              <a:rPr lang="en-US" sz="1400" dirty="0"/>
              <a:t>)</a:t>
            </a:r>
            <a:endParaRPr lang="en-US" sz="1400" b="1" u="sng" dirty="0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2700556" y="6357133"/>
            <a:ext cx="416346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Arrow Connector 18"/>
          <p:cNvCxnSpPr/>
          <p:nvPr/>
        </p:nvCxnSpPr>
        <p:spPr>
          <a:xfrm>
            <a:off x="4289010" y="6371303"/>
            <a:ext cx="25648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/>
          <p:nvPr/>
        </p:nvCxnSpPr>
        <p:spPr>
          <a:xfrm>
            <a:off x="6077345" y="6301183"/>
            <a:ext cx="256487" cy="0"/>
          </a:xfrm>
          <a:prstGeom prst="straightConnector1">
            <a:avLst/>
          </a:prstGeom>
          <a:ln>
            <a:solidFill>
              <a:schemeClr val="tx1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23" name="Picture 22" descr="AA00273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37501" y="0"/>
            <a:ext cx="1102595" cy="689122"/>
          </a:xfrm>
          <a:prstGeom prst="rect">
            <a:avLst/>
          </a:prstGeom>
        </p:spPr>
      </p:pic>
      <p:pic>
        <p:nvPicPr>
          <p:cNvPr id="24" name="Picture 23" descr="AA002733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13280626">
            <a:off x="7327693" y="68726"/>
            <a:ext cx="1102595" cy="689122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3622214" y="692696"/>
            <a:ext cx="3705480" cy="184665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GB" b="1" u="sng" dirty="0" smtClean="0"/>
              <a:t>What’s there ?</a:t>
            </a:r>
          </a:p>
          <a:p>
            <a:r>
              <a:rPr lang="en-GB" sz="1600" dirty="0" err="1" smtClean="0"/>
              <a:t>einen</a:t>
            </a:r>
            <a:r>
              <a:rPr lang="en-GB" sz="1600" dirty="0" smtClean="0"/>
              <a:t> Mann / </a:t>
            </a:r>
            <a:r>
              <a:rPr lang="en-GB" sz="1600" dirty="0" err="1" smtClean="0"/>
              <a:t>eine</a:t>
            </a:r>
            <a:r>
              <a:rPr lang="en-GB" sz="1600" dirty="0" smtClean="0"/>
              <a:t> Frau     	a man/woman</a:t>
            </a:r>
          </a:p>
          <a:p>
            <a:r>
              <a:rPr lang="en-GB" sz="1600" dirty="0" err="1" smtClean="0"/>
              <a:t>einige</a:t>
            </a:r>
            <a:r>
              <a:rPr lang="en-GB" sz="1600" dirty="0" smtClean="0"/>
              <a:t> </a:t>
            </a:r>
            <a:r>
              <a:rPr lang="en-GB" sz="1600" dirty="0" err="1" smtClean="0"/>
              <a:t>Leute</a:t>
            </a:r>
            <a:r>
              <a:rPr lang="en-GB" sz="1600" dirty="0" smtClean="0"/>
              <a:t> / Menschen	some people</a:t>
            </a:r>
          </a:p>
          <a:p>
            <a:r>
              <a:rPr lang="en-GB" sz="1600" dirty="0" err="1" smtClean="0"/>
              <a:t>viele</a:t>
            </a:r>
            <a:r>
              <a:rPr lang="en-GB" sz="1600" dirty="0" smtClean="0"/>
              <a:t> </a:t>
            </a:r>
            <a:r>
              <a:rPr lang="en-GB" sz="1600" dirty="0" err="1" smtClean="0"/>
              <a:t>Leute</a:t>
            </a:r>
            <a:r>
              <a:rPr lang="en-GB" sz="1600" dirty="0" smtClean="0"/>
              <a:t> / </a:t>
            </a:r>
            <a:r>
              <a:rPr lang="en-GB" sz="1600" dirty="0" err="1" smtClean="0"/>
              <a:t>Personnen</a:t>
            </a:r>
            <a:r>
              <a:rPr lang="en-GB" sz="1600" dirty="0" smtClean="0"/>
              <a:t>	lots of people</a:t>
            </a:r>
          </a:p>
          <a:p>
            <a:r>
              <a:rPr lang="en-GB" sz="1600" dirty="0" err="1" smtClean="0"/>
              <a:t>einige</a:t>
            </a:r>
            <a:r>
              <a:rPr lang="en-GB" sz="1600" dirty="0" smtClean="0"/>
              <a:t> </a:t>
            </a:r>
            <a:r>
              <a:rPr lang="en-GB" sz="1600" dirty="0" err="1" smtClean="0"/>
              <a:t>Gebäude</a:t>
            </a:r>
            <a:r>
              <a:rPr lang="en-GB" sz="1600" dirty="0" smtClean="0"/>
              <a:t>			some buildings</a:t>
            </a:r>
          </a:p>
          <a:p>
            <a:r>
              <a:rPr lang="en-GB" sz="1600" dirty="0" err="1" smtClean="0"/>
              <a:t>einige</a:t>
            </a:r>
            <a:r>
              <a:rPr lang="en-GB" sz="1600" dirty="0" smtClean="0"/>
              <a:t> </a:t>
            </a:r>
            <a:r>
              <a:rPr lang="en-GB" sz="1600" dirty="0" err="1" smtClean="0"/>
              <a:t>Bäume</a:t>
            </a:r>
            <a:r>
              <a:rPr lang="en-GB" sz="1600" dirty="0" smtClean="0"/>
              <a:t>			some trees</a:t>
            </a:r>
          </a:p>
          <a:p>
            <a:r>
              <a:rPr lang="en-GB" sz="1600" dirty="0" err="1" smtClean="0"/>
              <a:t>eine</a:t>
            </a:r>
            <a:r>
              <a:rPr lang="en-GB" sz="1600" dirty="0" smtClean="0"/>
              <a:t> </a:t>
            </a:r>
            <a:r>
              <a:rPr lang="en-GB" sz="1600" dirty="0" err="1" smtClean="0"/>
              <a:t>Szene</a:t>
            </a:r>
            <a:r>
              <a:rPr lang="en-GB" sz="1600" dirty="0" smtClean="0"/>
              <a:t> von..			a scene of …</a:t>
            </a:r>
            <a:endParaRPr lang="en-GB" sz="1600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588990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POINTS" val="1"/>
  <p:tag name="TIME" val="15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3221</TotalTime>
  <Words>125</Words>
  <Application>Microsoft Office PowerPoint</Application>
  <PresentationFormat>On-screen Show (4:3)</PresentationFormat>
  <Paragraphs>68</Paragraphs>
  <Slides>1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Caoimhe Crudden</dc:creator>
  <cp:lastModifiedBy>Claire Parker</cp:lastModifiedBy>
  <cp:revision>19</cp:revision>
  <dcterms:created xsi:type="dcterms:W3CDTF">2016-10-09T16:20:57Z</dcterms:created>
  <dcterms:modified xsi:type="dcterms:W3CDTF">2020-03-17T16:10:15Z</dcterms:modified>
</cp:coreProperties>
</file>